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80" r:id="rId2"/>
    <p:sldId id="301" r:id="rId3"/>
    <p:sldId id="281" r:id="rId4"/>
    <p:sldId id="282" r:id="rId5"/>
    <p:sldId id="283" r:id="rId6"/>
    <p:sldId id="285" r:id="rId7"/>
    <p:sldId id="303" r:id="rId8"/>
    <p:sldId id="286" r:id="rId9"/>
    <p:sldId id="287" r:id="rId10"/>
    <p:sldId id="288" r:id="rId11"/>
    <p:sldId id="289" r:id="rId12"/>
    <p:sldId id="290" r:id="rId13"/>
    <p:sldId id="293" r:id="rId14"/>
    <p:sldId id="294" r:id="rId15"/>
    <p:sldId id="298" r:id="rId16"/>
    <p:sldId id="299" r:id="rId17"/>
    <p:sldId id="300" r:id="rId18"/>
  </p:sldIdLst>
  <p:sldSz cx="12192000" cy="6858000"/>
  <p:notesSz cx="6858000" cy="9144000"/>
  <p:embeddedFontLst>
    <p:embeddedFont>
      <p:font typeface="思源黑体 CN Light" panose="02010600030101010101" charset="-122"/>
      <p:regular r:id="rId20"/>
    </p:embeddedFont>
    <p:embeddedFont>
      <p:font typeface="思源黑体 CN Medium" panose="02010600030101010101" charset="-122"/>
      <p:regular r:id="rId21"/>
    </p:embeddedFont>
    <p:embeddedFont>
      <p:font typeface="黑体" panose="02010609060101010101" pitchFamily="49" charset="-122"/>
      <p:regular r:id="rId22"/>
    </p:embeddedFont>
  </p:embeddedFontLst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7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4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41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874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4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4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138113" y="766763"/>
            <a:ext cx="6823075" cy="3838575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标题 1"/>
          <p:cNvSpPr>
            <a:spLocks noGrp="1"/>
          </p:cNvSpPr>
          <p:nvPr>
            <p:ph type="title"/>
          </p:nvPr>
        </p:nvSpPr>
        <p:spPr>
          <a:xfrm>
            <a:off x="838200" y="1609450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48584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04858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6E4984C1-FF52-4E9C-BC2F-357F3147E1C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2025/5/10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58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58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588" name="矩形 11"/>
          <p:cNvSpPr/>
          <p:nvPr userDrawn="1"/>
        </p:nvSpPr>
        <p:spPr>
          <a:xfrm rot="5400000">
            <a:off x="-301489" y="301488"/>
            <a:ext cx="808383" cy="20540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6E4984C1-FF52-4E9C-BC2F-357F3147E1C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2025/5/10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ED00F14E-286B-4D3B-8FE9-DD12097888D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581" name="矩形 6"/>
          <p:cNvSpPr/>
          <p:nvPr userDrawn="1"/>
        </p:nvSpPr>
        <p:spPr>
          <a:xfrm>
            <a:off x="205410" y="-1"/>
            <a:ext cx="11986592" cy="8118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pic>
        <p:nvPicPr>
          <p:cNvPr id="2097152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5409" y="10628"/>
            <a:ext cx="2752725" cy="790575"/>
          </a:xfrm>
          <a:prstGeom prst="rect">
            <a:avLst/>
          </a:prstGeom>
        </p:spPr>
      </p:pic>
      <p:sp>
        <p:nvSpPr>
          <p:cNvPr id="1048582" name="矩形 9"/>
          <p:cNvSpPr/>
          <p:nvPr userDrawn="1"/>
        </p:nvSpPr>
        <p:spPr>
          <a:xfrm rot="5400000">
            <a:off x="-303215" y="303212"/>
            <a:ext cx="811835" cy="2054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矩形 9"/>
          <p:cNvSpPr/>
          <p:nvPr/>
        </p:nvSpPr>
        <p:spPr>
          <a:xfrm>
            <a:off x="0" y="848139"/>
            <a:ext cx="12192000" cy="368410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590" name="圆: 空心 10"/>
          <p:cNvSpPr/>
          <p:nvPr/>
        </p:nvSpPr>
        <p:spPr>
          <a:xfrm>
            <a:off x="1320893" y="2130187"/>
            <a:ext cx="598780" cy="598780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591" name="圆: 空心 13"/>
          <p:cNvSpPr/>
          <p:nvPr/>
        </p:nvSpPr>
        <p:spPr>
          <a:xfrm>
            <a:off x="10057026" y="1588860"/>
            <a:ext cx="1082654" cy="1082654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592" name="矩形 19"/>
          <p:cNvSpPr/>
          <p:nvPr/>
        </p:nvSpPr>
        <p:spPr>
          <a:xfrm>
            <a:off x="210290" y="923551"/>
            <a:ext cx="11678653" cy="6368715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48593" name="圆: 空心 20"/>
          <p:cNvSpPr/>
          <p:nvPr/>
        </p:nvSpPr>
        <p:spPr>
          <a:xfrm>
            <a:off x="10796873" y="2959808"/>
            <a:ext cx="777276" cy="777276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594" name="矩形 21"/>
          <p:cNvSpPr/>
          <p:nvPr/>
        </p:nvSpPr>
        <p:spPr>
          <a:xfrm>
            <a:off x="0" y="848139"/>
            <a:ext cx="12192000" cy="6146846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48595" name="文本框 3"/>
          <p:cNvSpPr txBox="1"/>
          <p:nvPr/>
        </p:nvSpPr>
        <p:spPr>
          <a:xfrm>
            <a:off x="10056853" y="6320403"/>
            <a:ext cx="173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by</a:t>
            </a:r>
            <a:r>
              <a:rPr lang="zh-CN" altLang="en-US" sz="2400" dirty="0"/>
              <a:t>：第五组</a:t>
            </a:r>
          </a:p>
        </p:txBody>
      </p:sp>
      <p:sp>
        <p:nvSpPr>
          <p:cNvPr id="1048596" name="文本框 1"/>
          <p:cNvSpPr txBox="1"/>
          <p:nvPr/>
        </p:nvSpPr>
        <p:spPr>
          <a:xfrm>
            <a:off x="6175375" y="3496311"/>
            <a:ext cx="5675630" cy="5835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1" algn="ctr"/>
            <a:r>
              <a:rPr lang="en-US" altLang="zh-CN" sz="32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Regular"/>
                <a:sym typeface="+mn-ea"/>
              </a:rPr>
              <a:t>——</a:t>
            </a:r>
            <a:r>
              <a:rPr lang="zh-CN" altLang="en-US" sz="32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Regular"/>
                <a:sym typeface="+mn-ea"/>
              </a:rPr>
              <a:t>实践报告课堂展示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  <a:sym typeface="+mn-ea"/>
            </a:endParaRPr>
          </a:p>
        </p:txBody>
      </p:sp>
      <p:sp>
        <p:nvSpPr>
          <p:cNvPr id="1048597" name="文本框 2"/>
          <p:cNvSpPr txBox="1"/>
          <p:nvPr/>
        </p:nvSpPr>
        <p:spPr>
          <a:xfrm>
            <a:off x="4604720" y="1397635"/>
            <a:ext cx="20313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 algn="ctr"/>
            <a:r>
              <a:rPr kumimoji="0" lang="zh-CN" altLang="en-US" sz="5400" b="0" i="0" u="none" strike="noStrike" kern="1200" cap="none" spc="0" normalizeH="0" baseline="0" dirty="0">
                <a:solidFill>
                  <a:prstClr val="white"/>
                </a:solidFill>
                <a:latin typeface="思源黑体 CN Light" panose="020B0300000000000000" pitchFamily="34" charset="-122"/>
                <a:ea typeface="思源黑体 CN Regular"/>
                <a:cs typeface="+mn-cs"/>
                <a:sym typeface="+mn-ea"/>
              </a:rPr>
              <a:t>主题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  <a:p>
            <a:pPr lvl="1" algn="ctr"/>
            <a:endParaRPr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1048598" name="文本框 5"/>
          <p:cNvSpPr txBox="1"/>
          <p:nvPr/>
        </p:nvSpPr>
        <p:spPr>
          <a:xfrm>
            <a:off x="4957813" y="4905454"/>
            <a:ext cx="11079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组长：</a:t>
            </a:r>
          </a:p>
          <a:p>
            <a:pPr algn="l"/>
            <a:endParaRPr lang="zh-CN" altLang="en-US" sz="2400" dirty="0"/>
          </a:p>
        </p:txBody>
      </p:sp>
      <p:sp>
        <p:nvSpPr>
          <p:cNvPr id="1048599" name="文本框 7"/>
          <p:cNvSpPr txBox="1"/>
          <p:nvPr/>
        </p:nvSpPr>
        <p:spPr>
          <a:xfrm>
            <a:off x="765175" y="559562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ym typeface="+mn-ea"/>
              </a:rPr>
              <a:t>组员：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8" name="矩形 1"/>
          <p:cNvSpPr/>
          <p:nvPr/>
        </p:nvSpPr>
        <p:spPr>
          <a:xfrm>
            <a:off x="86139" y="954302"/>
            <a:ext cx="3405809" cy="4345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Regular"/>
                <a:cs typeface="+mn-cs"/>
              </a:rPr>
              <a:t>：</a:t>
            </a:r>
          </a:p>
        </p:txBody>
      </p:sp>
      <p:sp>
        <p:nvSpPr>
          <p:cNvPr id="1048669" name="矩形 2"/>
          <p:cNvSpPr/>
          <p:nvPr/>
        </p:nvSpPr>
        <p:spPr>
          <a:xfrm>
            <a:off x="-15018" y="948316"/>
            <a:ext cx="3578088" cy="453682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48670" name="椭圆 10"/>
          <p:cNvSpPr/>
          <p:nvPr/>
        </p:nvSpPr>
        <p:spPr>
          <a:xfrm>
            <a:off x="1993522" y="1652477"/>
            <a:ext cx="1820518" cy="182051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48671" name="椭圆 11"/>
          <p:cNvSpPr/>
          <p:nvPr/>
        </p:nvSpPr>
        <p:spPr>
          <a:xfrm>
            <a:off x="2139296" y="1523515"/>
            <a:ext cx="2052164" cy="2052164"/>
          </a:xfrm>
          <a:prstGeom prst="ellipse">
            <a:avLst/>
          </a:prstGeom>
          <a:noFill/>
          <a:ln>
            <a:gradFill flip="none" rotWithShape="1">
              <a:gsLst>
                <a:gs pos="59000">
                  <a:schemeClr val="accent5">
                    <a:lumMod val="40000"/>
                    <a:lumOff val="60000"/>
                    <a:alpha val="0"/>
                  </a:schemeClr>
                </a:gs>
                <a:gs pos="100000">
                  <a:schemeClr val="accent5">
                    <a:lumMod val="40000"/>
                    <a:lumOff val="60000"/>
                  </a:schemeClr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3145730" name="直接连接符 12"/>
          <p:cNvCxnSpPr/>
          <p:nvPr/>
        </p:nvCxnSpPr>
        <p:spPr>
          <a:xfrm>
            <a:off x="256673" y="1536651"/>
            <a:ext cx="11678653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72" name="矩形 13"/>
          <p:cNvSpPr/>
          <p:nvPr/>
        </p:nvSpPr>
        <p:spPr>
          <a:xfrm rot="5400000">
            <a:off x="3270889" y="4232380"/>
            <a:ext cx="5205525" cy="4571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5" name="圆: 空心 7"/>
          <p:cNvSpPr/>
          <p:nvPr/>
        </p:nvSpPr>
        <p:spPr>
          <a:xfrm>
            <a:off x="4627786" y="1562349"/>
            <a:ext cx="602686" cy="602686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76" name="矩形 3"/>
          <p:cNvSpPr/>
          <p:nvPr/>
        </p:nvSpPr>
        <p:spPr>
          <a:xfrm>
            <a:off x="0" y="2807368"/>
            <a:ext cx="12192000" cy="219776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78" name="文本框 6"/>
          <p:cNvSpPr txBox="1"/>
          <p:nvPr/>
        </p:nvSpPr>
        <p:spPr>
          <a:xfrm>
            <a:off x="4371748" y="1635380"/>
            <a:ext cx="3682024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rPr>
              <a:t>PART 3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</a:endParaRPr>
          </a:p>
        </p:txBody>
      </p:sp>
      <p:sp>
        <p:nvSpPr>
          <p:cNvPr id="1048679" name="矩形 8"/>
          <p:cNvSpPr/>
          <p:nvPr/>
        </p:nvSpPr>
        <p:spPr>
          <a:xfrm>
            <a:off x="240631" y="2869097"/>
            <a:ext cx="11678653" cy="2001078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680" name="矩形 9"/>
          <p:cNvSpPr/>
          <p:nvPr/>
        </p:nvSpPr>
        <p:spPr>
          <a:xfrm>
            <a:off x="329352" y="2981738"/>
            <a:ext cx="11408444" cy="1750033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矩形 19"/>
          <p:cNvSpPr/>
          <p:nvPr/>
        </p:nvSpPr>
        <p:spPr>
          <a:xfrm>
            <a:off x="256540" y="2296160"/>
            <a:ext cx="11678920" cy="4448810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682" name="矩形 1"/>
          <p:cNvSpPr/>
          <p:nvPr/>
        </p:nvSpPr>
        <p:spPr>
          <a:xfrm>
            <a:off x="86139" y="954302"/>
            <a:ext cx="4128052" cy="4345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Regular"/>
                <a:cs typeface="+mn-cs"/>
              </a:rPr>
              <a:t>：</a:t>
            </a:r>
          </a:p>
        </p:txBody>
      </p:sp>
      <p:sp>
        <p:nvSpPr>
          <p:cNvPr id="1048683" name="矩形 2"/>
          <p:cNvSpPr/>
          <p:nvPr/>
        </p:nvSpPr>
        <p:spPr>
          <a:xfrm>
            <a:off x="-15019" y="948316"/>
            <a:ext cx="4294363" cy="453682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7" name="圆: 空心 7"/>
          <p:cNvSpPr/>
          <p:nvPr/>
        </p:nvSpPr>
        <p:spPr>
          <a:xfrm>
            <a:off x="4627786" y="1562349"/>
            <a:ext cx="602686" cy="602686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98" name="矩形 3"/>
          <p:cNvSpPr/>
          <p:nvPr/>
        </p:nvSpPr>
        <p:spPr>
          <a:xfrm>
            <a:off x="0" y="2807368"/>
            <a:ext cx="12192000" cy="219776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700" name="文本框 6"/>
          <p:cNvSpPr txBox="1"/>
          <p:nvPr/>
        </p:nvSpPr>
        <p:spPr>
          <a:xfrm>
            <a:off x="4371113" y="1635380"/>
            <a:ext cx="3682024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rPr>
              <a:t>PART 4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</a:endParaRPr>
          </a:p>
        </p:txBody>
      </p:sp>
      <p:sp>
        <p:nvSpPr>
          <p:cNvPr id="1048701" name="矩形 8"/>
          <p:cNvSpPr/>
          <p:nvPr/>
        </p:nvSpPr>
        <p:spPr>
          <a:xfrm>
            <a:off x="240631" y="2869097"/>
            <a:ext cx="11678653" cy="2001078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702" name="矩形 9"/>
          <p:cNvSpPr/>
          <p:nvPr/>
        </p:nvSpPr>
        <p:spPr>
          <a:xfrm>
            <a:off x="329352" y="2981738"/>
            <a:ext cx="11408444" cy="1750033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3" name="矩形 19"/>
          <p:cNvSpPr/>
          <p:nvPr/>
        </p:nvSpPr>
        <p:spPr>
          <a:xfrm>
            <a:off x="240665" y="1540510"/>
            <a:ext cx="11678920" cy="5068570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704" name="矩形 1"/>
          <p:cNvSpPr/>
          <p:nvPr/>
        </p:nvSpPr>
        <p:spPr>
          <a:xfrm>
            <a:off x="67945" y="957580"/>
            <a:ext cx="5920740" cy="43434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Regular"/>
                <a:cs typeface="+mn-cs"/>
              </a:rPr>
              <a:t>：</a:t>
            </a:r>
          </a:p>
        </p:txBody>
      </p:sp>
      <p:sp>
        <p:nvSpPr>
          <p:cNvPr id="1048705" name="矩形 2"/>
          <p:cNvSpPr/>
          <p:nvPr/>
        </p:nvSpPr>
        <p:spPr>
          <a:xfrm>
            <a:off x="-17780" y="938530"/>
            <a:ext cx="6153785" cy="453390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1" name="圆: 空心 7"/>
          <p:cNvSpPr/>
          <p:nvPr/>
        </p:nvSpPr>
        <p:spPr>
          <a:xfrm>
            <a:off x="65946" y="787649"/>
            <a:ext cx="602686" cy="602686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722" name="矩形 8"/>
          <p:cNvSpPr/>
          <p:nvPr/>
        </p:nvSpPr>
        <p:spPr>
          <a:xfrm>
            <a:off x="240665" y="995680"/>
            <a:ext cx="11678920" cy="5718175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723" name="矩形 9"/>
          <p:cNvSpPr/>
          <p:nvPr/>
        </p:nvSpPr>
        <p:spPr>
          <a:xfrm>
            <a:off x="373380" y="1117600"/>
            <a:ext cx="11364595" cy="5443220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2" name="文本框 0"/>
          <p:cNvSpPr txBox="1"/>
          <p:nvPr/>
        </p:nvSpPr>
        <p:spPr>
          <a:xfrm>
            <a:off x="4493895" y="1227455"/>
            <a:ext cx="18478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/>
              <a:t>实践感悟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5" name="文本框 5"/>
          <p:cNvSpPr txBox="1"/>
          <p:nvPr/>
        </p:nvSpPr>
        <p:spPr>
          <a:xfrm>
            <a:off x="3560629" y="3489349"/>
            <a:ext cx="507074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相关建议及总结</a:t>
            </a:r>
          </a:p>
        </p:txBody>
      </p:sp>
      <p:sp>
        <p:nvSpPr>
          <p:cNvPr id="1048726" name="矩形 1"/>
          <p:cNvSpPr/>
          <p:nvPr/>
        </p:nvSpPr>
        <p:spPr>
          <a:xfrm>
            <a:off x="289339" y="947952"/>
            <a:ext cx="2219739" cy="4345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Regular"/>
                <a:cs typeface="+mn-cs"/>
              </a:rPr>
              <a:t>参考文献：</a:t>
            </a:r>
          </a:p>
        </p:txBody>
      </p:sp>
      <p:sp>
        <p:nvSpPr>
          <p:cNvPr id="1048727" name="矩形 2"/>
          <p:cNvSpPr/>
          <p:nvPr/>
        </p:nvSpPr>
        <p:spPr>
          <a:xfrm>
            <a:off x="-15019" y="948316"/>
            <a:ext cx="2426915" cy="453682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9" name="矩形 9"/>
          <p:cNvSpPr/>
          <p:nvPr/>
        </p:nvSpPr>
        <p:spPr>
          <a:xfrm>
            <a:off x="570319" y="1040732"/>
            <a:ext cx="10987195" cy="3429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730" name="圆: 空心 10"/>
          <p:cNvSpPr/>
          <p:nvPr/>
        </p:nvSpPr>
        <p:spPr>
          <a:xfrm>
            <a:off x="1320893" y="2130187"/>
            <a:ext cx="598780" cy="598780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731" name="矩形 12"/>
          <p:cNvSpPr/>
          <p:nvPr/>
        </p:nvSpPr>
        <p:spPr>
          <a:xfrm rot="5400000">
            <a:off x="-1087032" y="2696679"/>
            <a:ext cx="3429002" cy="1143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732" name="圆: 空心 13"/>
          <p:cNvSpPr/>
          <p:nvPr/>
        </p:nvSpPr>
        <p:spPr>
          <a:xfrm>
            <a:off x="10057026" y="1588860"/>
            <a:ext cx="1082654" cy="1082654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733" name="文本框 11"/>
          <p:cNvSpPr txBox="1"/>
          <p:nvPr/>
        </p:nvSpPr>
        <p:spPr>
          <a:xfrm>
            <a:off x="1794661" y="1980945"/>
            <a:ext cx="8387377" cy="1285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rPr>
              <a:t>感谢聆听</a:t>
            </a:r>
          </a:p>
        </p:txBody>
      </p:sp>
      <p:sp>
        <p:nvSpPr>
          <p:cNvPr id="1048734" name="矩形 19"/>
          <p:cNvSpPr/>
          <p:nvPr/>
        </p:nvSpPr>
        <p:spPr>
          <a:xfrm>
            <a:off x="240631" y="954157"/>
            <a:ext cx="11678653" cy="5655190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735" name="圆: 空心 20"/>
          <p:cNvSpPr/>
          <p:nvPr/>
        </p:nvSpPr>
        <p:spPr>
          <a:xfrm>
            <a:off x="10879423" y="3858968"/>
            <a:ext cx="777276" cy="777276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736" name="矩形 21"/>
          <p:cNvSpPr/>
          <p:nvPr/>
        </p:nvSpPr>
        <p:spPr>
          <a:xfrm>
            <a:off x="375735" y="4617571"/>
            <a:ext cx="11408444" cy="1888253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738" name="文本框 2"/>
          <p:cNvSpPr txBox="1"/>
          <p:nvPr/>
        </p:nvSpPr>
        <p:spPr>
          <a:xfrm>
            <a:off x="3954909" y="4636135"/>
            <a:ext cx="3518912" cy="9687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ym typeface="+mn-ea"/>
              </a:rPr>
              <a:t>第组</a:t>
            </a:r>
          </a:p>
          <a:p>
            <a:pPr algn="l">
              <a:lnSpc>
                <a:spcPct val="150000"/>
              </a:lnSpc>
            </a:pPr>
            <a:r>
              <a:rPr lang="zh-CN" altLang="en-US" sz="2000" dirty="0">
                <a:sym typeface="+mn-ea"/>
              </a:rPr>
              <a:t>组员：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圆: 空心 25"/>
          <p:cNvSpPr/>
          <p:nvPr/>
        </p:nvSpPr>
        <p:spPr>
          <a:xfrm>
            <a:off x="48" y="1017873"/>
            <a:ext cx="974677" cy="962918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C05CE458-60B7-3AA0-8460-9651EEDC5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圆: 空心 25"/>
          <p:cNvSpPr/>
          <p:nvPr/>
        </p:nvSpPr>
        <p:spPr>
          <a:xfrm>
            <a:off x="4997696" y="386837"/>
            <a:ext cx="689529" cy="689529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01" name="矩形 3"/>
          <p:cNvSpPr/>
          <p:nvPr/>
        </p:nvSpPr>
        <p:spPr>
          <a:xfrm>
            <a:off x="240665" y="1283335"/>
            <a:ext cx="11678920" cy="5325745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27" name="组合 8"/>
          <p:cNvGrpSpPr/>
          <p:nvPr/>
        </p:nvGrpSpPr>
        <p:grpSpPr>
          <a:xfrm>
            <a:off x="3480607" y="2981110"/>
            <a:ext cx="5233325" cy="689811"/>
            <a:chOff x="2659391" y="2310062"/>
            <a:chExt cx="6841131" cy="689811"/>
          </a:xfrm>
        </p:grpSpPr>
        <p:grpSp>
          <p:nvGrpSpPr>
            <p:cNvPr id="28" name="组合 6"/>
            <p:cNvGrpSpPr/>
            <p:nvPr/>
          </p:nvGrpSpPr>
          <p:grpSpPr>
            <a:xfrm>
              <a:off x="2659391" y="2310062"/>
              <a:ext cx="6841131" cy="689811"/>
              <a:chOff x="570319" y="1039328"/>
              <a:chExt cx="10987195" cy="3430404"/>
            </a:xfrm>
          </p:grpSpPr>
          <p:sp>
            <p:nvSpPr>
              <p:cNvPr id="1048602" name="矩形 4"/>
              <p:cNvSpPr/>
              <p:nvPr/>
            </p:nvSpPr>
            <p:spPr>
              <a:xfrm>
                <a:off x="570319" y="1040732"/>
                <a:ext cx="10987195" cy="3429000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Regular"/>
                  <a:cs typeface="+mn-cs"/>
                </a:endParaRPr>
              </a:p>
            </p:txBody>
          </p:sp>
          <p:sp>
            <p:nvSpPr>
              <p:cNvPr id="1048603" name="矩形 5"/>
              <p:cNvSpPr/>
              <p:nvPr/>
            </p:nvSpPr>
            <p:spPr>
              <a:xfrm rot="5400000">
                <a:off x="-1087032" y="2696679"/>
                <a:ext cx="3429002" cy="1143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Regular"/>
                  <a:cs typeface="+mn-cs"/>
                </a:endParaRPr>
              </a:p>
            </p:txBody>
          </p:sp>
        </p:grpSp>
        <p:sp>
          <p:nvSpPr>
            <p:cNvPr id="1048604" name="文本框 7"/>
            <p:cNvSpPr txBox="1"/>
            <p:nvPr/>
          </p:nvSpPr>
          <p:spPr>
            <a:xfrm>
              <a:off x="3309955" y="2362438"/>
              <a:ext cx="5540002" cy="5219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简介</a:t>
              </a:r>
            </a:p>
          </p:txBody>
        </p:sp>
      </p:grpSp>
      <p:grpSp>
        <p:nvGrpSpPr>
          <p:cNvPr id="29" name="组合 9"/>
          <p:cNvGrpSpPr/>
          <p:nvPr/>
        </p:nvGrpSpPr>
        <p:grpSpPr>
          <a:xfrm>
            <a:off x="3479972" y="3849214"/>
            <a:ext cx="5233325" cy="689811"/>
            <a:chOff x="2659391" y="2310062"/>
            <a:chExt cx="6841131" cy="689811"/>
          </a:xfrm>
        </p:grpSpPr>
        <p:grpSp>
          <p:nvGrpSpPr>
            <p:cNvPr id="30" name="组合 10"/>
            <p:cNvGrpSpPr/>
            <p:nvPr/>
          </p:nvGrpSpPr>
          <p:grpSpPr>
            <a:xfrm>
              <a:off x="2659391" y="2310062"/>
              <a:ext cx="6841131" cy="689811"/>
              <a:chOff x="570319" y="1039328"/>
              <a:chExt cx="10987195" cy="3430404"/>
            </a:xfrm>
          </p:grpSpPr>
          <p:sp>
            <p:nvSpPr>
              <p:cNvPr id="1048605" name="矩形 12"/>
              <p:cNvSpPr/>
              <p:nvPr/>
            </p:nvSpPr>
            <p:spPr>
              <a:xfrm>
                <a:off x="570319" y="1040732"/>
                <a:ext cx="10987195" cy="3429000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Regular"/>
                  <a:cs typeface="+mn-cs"/>
                </a:endParaRPr>
              </a:p>
            </p:txBody>
          </p:sp>
          <p:sp>
            <p:nvSpPr>
              <p:cNvPr id="1048606" name="矩形 13"/>
              <p:cNvSpPr/>
              <p:nvPr/>
            </p:nvSpPr>
            <p:spPr>
              <a:xfrm rot="5400000">
                <a:off x="-1087032" y="2696679"/>
                <a:ext cx="3429002" cy="1143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Regular"/>
                  <a:cs typeface="+mn-cs"/>
                </a:endParaRPr>
              </a:p>
            </p:txBody>
          </p:sp>
        </p:grpSp>
        <p:sp>
          <p:nvSpPr>
            <p:cNvPr id="1048607" name="文本框 11"/>
            <p:cNvSpPr txBox="1"/>
            <p:nvPr/>
          </p:nvSpPr>
          <p:spPr>
            <a:xfrm>
              <a:off x="2730779" y="2362767"/>
              <a:ext cx="6748612" cy="5219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31" name="组合 14"/>
          <p:cNvGrpSpPr/>
          <p:nvPr/>
        </p:nvGrpSpPr>
        <p:grpSpPr>
          <a:xfrm>
            <a:off x="3479972" y="4717670"/>
            <a:ext cx="5250815" cy="689811"/>
            <a:chOff x="2659391" y="2310062"/>
            <a:chExt cx="6863995" cy="689811"/>
          </a:xfrm>
          <a:solidFill>
            <a:schemeClr val="accent5">
              <a:lumMod val="75000"/>
            </a:schemeClr>
          </a:solidFill>
        </p:grpSpPr>
        <p:grpSp>
          <p:nvGrpSpPr>
            <p:cNvPr id="32" name="组合 15"/>
            <p:cNvGrpSpPr/>
            <p:nvPr/>
          </p:nvGrpSpPr>
          <p:grpSpPr>
            <a:xfrm>
              <a:off x="2659391" y="2310062"/>
              <a:ext cx="6841131" cy="689811"/>
              <a:chOff x="570319" y="1039328"/>
              <a:chExt cx="10987195" cy="3430404"/>
            </a:xfrm>
            <a:grpFill/>
          </p:grpSpPr>
          <p:sp>
            <p:nvSpPr>
              <p:cNvPr id="1048608" name="矩形 17"/>
              <p:cNvSpPr/>
              <p:nvPr/>
            </p:nvSpPr>
            <p:spPr>
              <a:xfrm>
                <a:off x="570319" y="1040732"/>
                <a:ext cx="10987195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Regular"/>
                  <a:cs typeface="+mn-cs"/>
                </a:endParaRPr>
              </a:p>
            </p:txBody>
          </p:sp>
          <p:sp>
            <p:nvSpPr>
              <p:cNvPr id="1048609" name="矩形 18"/>
              <p:cNvSpPr/>
              <p:nvPr/>
            </p:nvSpPr>
            <p:spPr>
              <a:xfrm rot="5400000">
                <a:off x="-1087032" y="2696679"/>
                <a:ext cx="3429002" cy="1143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Regular"/>
                  <a:cs typeface="+mn-cs"/>
                </a:endParaRPr>
              </a:p>
            </p:txBody>
          </p:sp>
        </p:grpSp>
        <p:sp>
          <p:nvSpPr>
            <p:cNvPr id="1048610" name="文本框 16"/>
            <p:cNvSpPr txBox="1"/>
            <p:nvPr/>
          </p:nvSpPr>
          <p:spPr>
            <a:xfrm>
              <a:off x="2730779" y="2420552"/>
              <a:ext cx="6792607" cy="521970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33" name="组合 19"/>
          <p:cNvGrpSpPr/>
          <p:nvPr/>
        </p:nvGrpSpPr>
        <p:grpSpPr>
          <a:xfrm>
            <a:off x="3463462" y="5586409"/>
            <a:ext cx="5234306" cy="689811"/>
            <a:chOff x="2659391" y="2310062"/>
            <a:chExt cx="6842413" cy="689811"/>
          </a:xfrm>
          <a:solidFill>
            <a:schemeClr val="accent5">
              <a:lumMod val="75000"/>
            </a:schemeClr>
          </a:solidFill>
        </p:grpSpPr>
        <p:grpSp>
          <p:nvGrpSpPr>
            <p:cNvPr id="34" name="组合 20"/>
            <p:cNvGrpSpPr/>
            <p:nvPr/>
          </p:nvGrpSpPr>
          <p:grpSpPr>
            <a:xfrm>
              <a:off x="2659391" y="2310062"/>
              <a:ext cx="6841131" cy="689811"/>
              <a:chOff x="570319" y="1039328"/>
              <a:chExt cx="10987195" cy="3430404"/>
            </a:xfrm>
            <a:grpFill/>
          </p:grpSpPr>
          <p:sp>
            <p:nvSpPr>
              <p:cNvPr id="1048611" name="矩形 22"/>
              <p:cNvSpPr/>
              <p:nvPr/>
            </p:nvSpPr>
            <p:spPr>
              <a:xfrm>
                <a:off x="570319" y="1040732"/>
                <a:ext cx="10987195" cy="3429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Regular"/>
                  <a:cs typeface="+mn-cs"/>
                </a:endParaRPr>
              </a:p>
            </p:txBody>
          </p:sp>
          <p:sp>
            <p:nvSpPr>
              <p:cNvPr id="1048612" name="矩形 23"/>
              <p:cNvSpPr/>
              <p:nvPr/>
            </p:nvSpPr>
            <p:spPr>
              <a:xfrm rot="5400000">
                <a:off x="-1087032" y="2696679"/>
                <a:ext cx="3429002" cy="114300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Regular"/>
                  <a:cs typeface="+mn-cs"/>
                </a:endParaRPr>
              </a:p>
            </p:txBody>
          </p:sp>
        </p:grpSp>
        <p:sp>
          <p:nvSpPr>
            <p:cNvPr id="1048613" name="文本框 21"/>
            <p:cNvSpPr txBox="1"/>
            <p:nvPr/>
          </p:nvSpPr>
          <p:spPr>
            <a:xfrm>
              <a:off x="2730779" y="2424362"/>
              <a:ext cx="6771025" cy="460375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1048614" name="文本框 24"/>
          <p:cNvSpPr txBox="1"/>
          <p:nvPr/>
        </p:nvSpPr>
        <p:spPr>
          <a:xfrm>
            <a:off x="5218181" y="1521103"/>
            <a:ext cx="1723549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6000" dirty="0">
                <a:solidFill>
                  <a:schemeClr val="accent5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目录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48615" name="文本框 26"/>
          <p:cNvSpPr txBox="1"/>
          <p:nvPr/>
        </p:nvSpPr>
        <p:spPr>
          <a:xfrm>
            <a:off x="5066359" y="2458008"/>
            <a:ext cx="1998881" cy="5105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800" dirty="0">
                <a:solidFill>
                  <a:schemeClr val="accent5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CONTENTS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48616" name="矩形 27"/>
          <p:cNvSpPr/>
          <p:nvPr/>
        </p:nvSpPr>
        <p:spPr>
          <a:xfrm>
            <a:off x="375920" y="1450340"/>
            <a:ext cx="11408410" cy="5158740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圆: 空心 7"/>
          <p:cNvSpPr/>
          <p:nvPr/>
        </p:nvSpPr>
        <p:spPr>
          <a:xfrm>
            <a:off x="4627786" y="1562349"/>
            <a:ext cx="602686" cy="602686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18" name="矩形 3"/>
          <p:cNvSpPr/>
          <p:nvPr/>
        </p:nvSpPr>
        <p:spPr>
          <a:xfrm>
            <a:off x="0" y="2787683"/>
            <a:ext cx="12192000" cy="219776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19" name="文本框 5"/>
          <p:cNvSpPr txBox="1"/>
          <p:nvPr/>
        </p:nvSpPr>
        <p:spPr>
          <a:xfrm>
            <a:off x="3187700" y="3491230"/>
            <a:ext cx="531558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简介</a:t>
            </a:r>
          </a:p>
        </p:txBody>
      </p:sp>
      <p:sp>
        <p:nvSpPr>
          <p:cNvPr id="1048620" name="文本框 6"/>
          <p:cNvSpPr txBox="1"/>
          <p:nvPr/>
        </p:nvSpPr>
        <p:spPr>
          <a:xfrm>
            <a:off x="4407387" y="1635380"/>
            <a:ext cx="36820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PART 1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48621" name="矩形 8"/>
          <p:cNvSpPr/>
          <p:nvPr/>
        </p:nvSpPr>
        <p:spPr>
          <a:xfrm>
            <a:off x="256672" y="3048001"/>
            <a:ext cx="11678653" cy="1676400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圆: 空心 25"/>
          <p:cNvSpPr/>
          <p:nvPr/>
        </p:nvSpPr>
        <p:spPr>
          <a:xfrm>
            <a:off x="365808" y="1718278"/>
            <a:ext cx="974677" cy="962918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23" name="矩形 3"/>
          <p:cNvSpPr/>
          <p:nvPr/>
        </p:nvSpPr>
        <p:spPr>
          <a:xfrm>
            <a:off x="240631" y="870218"/>
            <a:ext cx="11678653" cy="5739129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37" name="组合 9"/>
          <p:cNvGrpSpPr/>
          <p:nvPr/>
        </p:nvGrpSpPr>
        <p:grpSpPr>
          <a:xfrm>
            <a:off x="375735" y="1018283"/>
            <a:ext cx="7395585" cy="3302015"/>
            <a:chOff x="-817733" y="-416357"/>
            <a:chExt cx="9667690" cy="3302015"/>
          </a:xfrm>
        </p:grpSpPr>
        <p:grpSp>
          <p:nvGrpSpPr>
            <p:cNvPr id="38" name="组合 10"/>
            <p:cNvGrpSpPr/>
            <p:nvPr/>
          </p:nvGrpSpPr>
          <p:grpSpPr>
            <a:xfrm>
              <a:off x="-817733" y="-416357"/>
              <a:ext cx="4316478" cy="689530"/>
              <a:chOff x="-5014114" y="-12519046"/>
              <a:chExt cx="6932479" cy="3429005"/>
            </a:xfrm>
          </p:grpSpPr>
          <p:sp>
            <p:nvSpPr>
              <p:cNvPr id="1048624" name="矩形 12"/>
              <p:cNvSpPr/>
              <p:nvPr/>
            </p:nvSpPr>
            <p:spPr>
              <a:xfrm>
                <a:off x="-4956962" y="-12519046"/>
                <a:ext cx="6875327" cy="3429000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r>
                  <a:rPr lang="zh-CN" altLang="en-US" sz="3200" dirty="0">
                    <a:solidFill>
                      <a:prstClr val="white"/>
                    </a:solidFill>
                    <a:latin typeface="思源黑体 CN Light" panose="020B0300000000000000" pitchFamily="34" charset="-122"/>
                    <a:ea typeface="思源黑体 CN Regular"/>
                  </a:rPr>
                  <a:t>简介：</a:t>
                </a:r>
                <a:endPara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Regular"/>
                  <a:cs typeface="+mn-cs"/>
                </a:endParaRPr>
              </a:p>
            </p:txBody>
          </p:sp>
          <p:sp>
            <p:nvSpPr>
              <p:cNvPr id="1048625" name="矩形 13"/>
              <p:cNvSpPr/>
              <p:nvPr/>
            </p:nvSpPr>
            <p:spPr>
              <a:xfrm rot="5400000">
                <a:off x="-6671465" y="-10861692"/>
                <a:ext cx="3429002" cy="114299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Regular"/>
                  <a:cs typeface="+mn-cs"/>
                </a:endParaRPr>
              </a:p>
            </p:txBody>
          </p:sp>
        </p:grpSp>
        <p:sp>
          <p:nvSpPr>
            <p:cNvPr id="1048626" name="文本框 11"/>
            <p:cNvSpPr txBox="1"/>
            <p:nvPr/>
          </p:nvSpPr>
          <p:spPr>
            <a:xfrm>
              <a:off x="3309955" y="2362438"/>
              <a:ext cx="554000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研究方法与思路</a:t>
              </a:r>
            </a:p>
          </p:txBody>
        </p:sp>
      </p:grpSp>
      <p:sp>
        <p:nvSpPr>
          <p:cNvPr id="1048627" name="矩形 27"/>
          <p:cNvSpPr/>
          <p:nvPr/>
        </p:nvSpPr>
        <p:spPr>
          <a:xfrm>
            <a:off x="375735" y="1018283"/>
            <a:ext cx="11408444" cy="5487542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48628" name="圆: 空心 2"/>
          <p:cNvSpPr/>
          <p:nvPr/>
        </p:nvSpPr>
        <p:spPr>
          <a:xfrm>
            <a:off x="3672403" y="1057602"/>
            <a:ext cx="562833" cy="589362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29" name="文本框 4"/>
          <p:cNvSpPr txBox="1"/>
          <p:nvPr/>
        </p:nvSpPr>
        <p:spPr>
          <a:xfrm>
            <a:off x="6395085" y="2126615"/>
            <a:ext cx="4893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altLang="zh-CN" b="1" dirty="0"/>
          </a:p>
          <a:p>
            <a:pPr indent="457200" algn="l" fontAlgn="auto"/>
            <a:endParaRPr lang="en-US" altLang="zh-CN" dirty="0"/>
          </a:p>
        </p:txBody>
      </p:sp>
      <p:sp>
        <p:nvSpPr>
          <p:cNvPr id="1048630" name="矩形 5"/>
          <p:cNvSpPr/>
          <p:nvPr/>
        </p:nvSpPr>
        <p:spPr>
          <a:xfrm>
            <a:off x="5723890" y="2056130"/>
            <a:ext cx="585470" cy="6248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2097154" name="图片 1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829935" y="2182495"/>
            <a:ext cx="372110" cy="37211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圆: 空心 7"/>
          <p:cNvSpPr/>
          <p:nvPr/>
        </p:nvSpPr>
        <p:spPr>
          <a:xfrm>
            <a:off x="4627786" y="1562349"/>
            <a:ext cx="602686" cy="602686"/>
          </a:xfrm>
          <a:prstGeom prst="donut">
            <a:avLst/>
          </a:prstGeom>
          <a:gradFill flip="none" rotWithShape="1">
            <a:gsLst>
              <a:gs pos="0">
                <a:srgbClr val="8BBAD4"/>
              </a:gs>
              <a:gs pos="98000">
                <a:srgbClr val="8BBAD4">
                  <a:alpha val="0"/>
                </a:srgb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39" name="矩形 3"/>
          <p:cNvSpPr/>
          <p:nvPr/>
        </p:nvSpPr>
        <p:spPr>
          <a:xfrm>
            <a:off x="0" y="2807368"/>
            <a:ext cx="12192000" cy="219776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41" name="文本框 6"/>
          <p:cNvSpPr txBox="1"/>
          <p:nvPr/>
        </p:nvSpPr>
        <p:spPr>
          <a:xfrm>
            <a:off x="4371113" y="1635380"/>
            <a:ext cx="36820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rPr>
              <a:t>PART </a:t>
            </a:r>
            <a:r>
              <a:rPr lang="en-US" altLang="zh-CN" sz="4800" dirty="0">
                <a:solidFill>
                  <a:srgbClr val="5B9BD5">
                    <a:lumMod val="75000"/>
                  </a:srgb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2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</a:endParaRPr>
          </a:p>
        </p:txBody>
      </p:sp>
      <p:sp>
        <p:nvSpPr>
          <p:cNvPr id="1048642" name="矩形 8"/>
          <p:cNvSpPr/>
          <p:nvPr/>
        </p:nvSpPr>
        <p:spPr>
          <a:xfrm>
            <a:off x="240631" y="2869097"/>
            <a:ext cx="11678653" cy="2001078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1048643" name="矩形 9"/>
          <p:cNvSpPr/>
          <p:nvPr/>
        </p:nvSpPr>
        <p:spPr>
          <a:xfrm>
            <a:off x="329352" y="2981738"/>
            <a:ext cx="11408444" cy="1750033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38"/>
          <p:cNvGrpSpPr/>
          <p:nvPr/>
        </p:nvGrpSpPr>
        <p:grpSpPr>
          <a:xfrm>
            <a:off x="1394575" y="6092761"/>
            <a:ext cx="2376356" cy="973743"/>
            <a:chOff x="-981780" y="3313290"/>
            <a:chExt cx="2376356" cy="973743"/>
          </a:xfrm>
        </p:grpSpPr>
        <p:sp>
          <p:nvSpPr>
            <p:cNvPr id="1048647" name="文本框 39"/>
            <p:cNvSpPr txBox="1"/>
            <p:nvPr/>
          </p:nvSpPr>
          <p:spPr>
            <a:xfrm>
              <a:off x="-755265" y="3313290"/>
              <a:ext cx="1777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1048648" name="文本框 40"/>
            <p:cNvSpPr txBox="1"/>
            <p:nvPr/>
          </p:nvSpPr>
          <p:spPr>
            <a:xfrm>
              <a:off x="-981780" y="3905069"/>
              <a:ext cx="2376356" cy="3819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43" name="组合 41"/>
          <p:cNvGrpSpPr/>
          <p:nvPr/>
        </p:nvGrpSpPr>
        <p:grpSpPr>
          <a:xfrm>
            <a:off x="6079956" y="1425929"/>
            <a:ext cx="2376356" cy="942467"/>
            <a:chOff x="1343976" y="1535854"/>
            <a:chExt cx="2376356" cy="942467"/>
          </a:xfrm>
        </p:grpSpPr>
        <p:sp>
          <p:nvSpPr>
            <p:cNvPr id="1048649" name="文本框 42"/>
            <p:cNvSpPr txBox="1"/>
            <p:nvPr/>
          </p:nvSpPr>
          <p:spPr>
            <a:xfrm>
              <a:off x="1643379" y="1535854"/>
              <a:ext cx="1777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1048650" name="文本框 43"/>
            <p:cNvSpPr txBox="1"/>
            <p:nvPr/>
          </p:nvSpPr>
          <p:spPr>
            <a:xfrm>
              <a:off x="1343976" y="2096357"/>
              <a:ext cx="2376356" cy="3819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1048651" name="矩形 1"/>
          <p:cNvSpPr/>
          <p:nvPr/>
        </p:nvSpPr>
        <p:spPr>
          <a:xfrm>
            <a:off x="86139" y="954302"/>
            <a:ext cx="3405809" cy="4345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200" dirty="0">
                <a:solidFill>
                  <a:prstClr val="white"/>
                </a:solidFill>
                <a:latin typeface="思源黑体 CN Light" panose="020B0300000000000000" pitchFamily="34" charset="-122"/>
                <a:ea typeface="思源黑体 CN Regular"/>
              </a:rPr>
              <a:t>：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52" name="矩形 2"/>
          <p:cNvSpPr/>
          <p:nvPr/>
        </p:nvSpPr>
        <p:spPr>
          <a:xfrm>
            <a:off x="-15018" y="948316"/>
            <a:ext cx="3578088" cy="453682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48653" name="文本框 3"/>
          <p:cNvSpPr txBox="1"/>
          <p:nvPr/>
        </p:nvSpPr>
        <p:spPr>
          <a:xfrm>
            <a:off x="269875" y="2039620"/>
            <a:ext cx="11240135" cy="18707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fontAlgn="auto">
              <a:lnSpc>
                <a:spcPct val="170000"/>
              </a:lnSpc>
            </a:pPr>
            <a:endParaRPr lang="zh-CN" alt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矩形 21"/>
          <p:cNvSpPr/>
          <p:nvPr/>
        </p:nvSpPr>
        <p:spPr>
          <a:xfrm rot="5400000" flipV="1">
            <a:off x="3411181" y="4265257"/>
            <a:ext cx="5086745" cy="9810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cxnSp>
        <p:nvCxnSpPr>
          <p:cNvPr id="3145728" name="直接连接符 30"/>
          <p:cNvCxnSpPr/>
          <p:nvPr/>
        </p:nvCxnSpPr>
        <p:spPr>
          <a:xfrm>
            <a:off x="-53376" y="1770936"/>
            <a:ext cx="11678653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45" name="椭圆 31"/>
          <p:cNvSpPr/>
          <p:nvPr/>
        </p:nvSpPr>
        <p:spPr>
          <a:xfrm>
            <a:off x="2349500" y="1555750"/>
            <a:ext cx="466090" cy="43053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1</a:t>
            </a:r>
            <a:endParaRPr lang="zh-CN" altLang="en-US" sz="2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48646" name="椭圆 32"/>
          <p:cNvSpPr/>
          <p:nvPr/>
        </p:nvSpPr>
        <p:spPr>
          <a:xfrm>
            <a:off x="9008110" y="1541145"/>
            <a:ext cx="454025" cy="445135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accent5">
                    <a:lumMod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2</a:t>
            </a:r>
            <a:endParaRPr lang="zh-CN" altLang="en-US" sz="2400" dirty="0">
              <a:solidFill>
                <a:schemeClr val="accent5">
                  <a:lumMod val="7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42" name="组合 38"/>
          <p:cNvGrpSpPr/>
          <p:nvPr/>
        </p:nvGrpSpPr>
        <p:grpSpPr>
          <a:xfrm>
            <a:off x="1394575" y="6092761"/>
            <a:ext cx="2376356" cy="973743"/>
            <a:chOff x="-981780" y="3313290"/>
            <a:chExt cx="2376356" cy="973743"/>
          </a:xfrm>
        </p:grpSpPr>
        <p:sp>
          <p:nvSpPr>
            <p:cNvPr id="1048647" name="文本框 39"/>
            <p:cNvSpPr txBox="1"/>
            <p:nvPr/>
          </p:nvSpPr>
          <p:spPr>
            <a:xfrm>
              <a:off x="-755265" y="3313290"/>
              <a:ext cx="1777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1048648" name="文本框 40"/>
            <p:cNvSpPr txBox="1"/>
            <p:nvPr/>
          </p:nvSpPr>
          <p:spPr>
            <a:xfrm>
              <a:off x="-981780" y="3905069"/>
              <a:ext cx="2376356" cy="3819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43" name="组合 41"/>
          <p:cNvGrpSpPr/>
          <p:nvPr/>
        </p:nvGrpSpPr>
        <p:grpSpPr>
          <a:xfrm>
            <a:off x="6079956" y="1425929"/>
            <a:ext cx="2376356" cy="942467"/>
            <a:chOff x="1343976" y="1535854"/>
            <a:chExt cx="2376356" cy="942467"/>
          </a:xfrm>
        </p:grpSpPr>
        <p:sp>
          <p:nvSpPr>
            <p:cNvPr id="1048649" name="文本框 42"/>
            <p:cNvSpPr txBox="1"/>
            <p:nvPr/>
          </p:nvSpPr>
          <p:spPr>
            <a:xfrm>
              <a:off x="1643379" y="1535854"/>
              <a:ext cx="1777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endParaRPr lang="zh-CN" altLang="en-US" sz="24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1048650" name="文本框 43"/>
            <p:cNvSpPr txBox="1"/>
            <p:nvPr/>
          </p:nvSpPr>
          <p:spPr>
            <a:xfrm>
              <a:off x="1343976" y="2096357"/>
              <a:ext cx="2376356" cy="3819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1048651" name="矩形 1"/>
          <p:cNvSpPr/>
          <p:nvPr/>
        </p:nvSpPr>
        <p:spPr>
          <a:xfrm>
            <a:off x="86139" y="954302"/>
            <a:ext cx="3405809" cy="4345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200" dirty="0">
                <a:solidFill>
                  <a:prstClr val="white"/>
                </a:solidFill>
                <a:latin typeface="思源黑体 CN Light" panose="020B0300000000000000" pitchFamily="34" charset="-122"/>
                <a:ea typeface="思源黑体 CN Regular"/>
              </a:rPr>
              <a:t>：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52" name="矩形 2"/>
          <p:cNvSpPr/>
          <p:nvPr/>
        </p:nvSpPr>
        <p:spPr>
          <a:xfrm>
            <a:off x="-15018" y="948316"/>
            <a:ext cx="3578088" cy="453682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6" name="矩形 21"/>
          <p:cNvSpPr/>
          <p:nvPr/>
        </p:nvSpPr>
        <p:spPr>
          <a:xfrm rot="5400000" flipV="1">
            <a:off x="3167256" y="4174467"/>
            <a:ext cx="5321351" cy="4571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Regular"/>
              <a:cs typeface="+mn-cs"/>
            </a:endParaRPr>
          </a:p>
        </p:txBody>
      </p:sp>
      <p:sp>
        <p:nvSpPr>
          <p:cNvPr id="1048657" name="矩形 27"/>
          <p:cNvSpPr/>
          <p:nvPr/>
        </p:nvSpPr>
        <p:spPr>
          <a:xfrm>
            <a:off x="5307400" y="2450180"/>
            <a:ext cx="1577200" cy="1080000"/>
          </a:xfrm>
          <a:prstGeom prst="rect">
            <a:avLst/>
          </a:prstGeom>
        </p:spPr>
        <p:txBody>
          <a:bodyPr wrap="none">
            <a:prstTxWarp prst="textArchUp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5D88A8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48658" name="椭圆 28"/>
          <p:cNvSpPr/>
          <p:nvPr/>
        </p:nvSpPr>
        <p:spPr>
          <a:xfrm>
            <a:off x="2132127" y="1671301"/>
            <a:ext cx="1820518" cy="182051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48659" name="矩形 48"/>
          <p:cNvSpPr/>
          <p:nvPr/>
        </p:nvSpPr>
        <p:spPr>
          <a:xfrm>
            <a:off x="7794859" y="2331901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dirty="0">
                <a:solidFill>
                  <a:prstClr val="white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培养方案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48660" name="矩形 49"/>
          <p:cNvSpPr/>
          <p:nvPr/>
        </p:nvSpPr>
        <p:spPr>
          <a:xfrm>
            <a:off x="5307400" y="3945538"/>
            <a:ext cx="1577200" cy="1080000"/>
          </a:xfrm>
          <a:prstGeom prst="rect">
            <a:avLst/>
          </a:prstGeom>
        </p:spPr>
        <p:txBody>
          <a:bodyPr wrap="none">
            <a:prstTxWarp prst="textArchDown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48661" name="椭圆 51"/>
          <p:cNvSpPr/>
          <p:nvPr/>
        </p:nvSpPr>
        <p:spPr>
          <a:xfrm>
            <a:off x="1724906" y="1536651"/>
            <a:ext cx="2052164" cy="2052164"/>
          </a:xfrm>
          <a:prstGeom prst="ellipse">
            <a:avLst/>
          </a:prstGeom>
          <a:noFill/>
          <a:ln>
            <a:gradFill flip="none" rotWithShape="1">
              <a:gsLst>
                <a:gs pos="59000">
                  <a:srgbClr val="5D88A8">
                    <a:alpha val="0"/>
                  </a:srgbClr>
                </a:gs>
                <a:gs pos="100000">
                  <a:srgbClr val="5D88A8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45" name="组合 52"/>
          <p:cNvGrpSpPr/>
          <p:nvPr/>
        </p:nvGrpSpPr>
        <p:grpSpPr>
          <a:xfrm>
            <a:off x="311383" y="3681690"/>
            <a:ext cx="5539409" cy="3127256"/>
            <a:chOff x="983669" y="2193965"/>
            <a:chExt cx="5539409" cy="3127256"/>
          </a:xfrm>
        </p:grpSpPr>
        <p:sp>
          <p:nvSpPr>
            <p:cNvPr id="1048662" name="文本框 53"/>
            <p:cNvSpPr txBox="1"/>
            <p:nvPr/>
          </p:nvSpPr>
          <p:spPr>
            <a:xfrm>
              <a:off x="983669" y="2193965"/>
              <a:ext cx="5539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457200" algn="dist" fontAlgn="auto"/>
              <a:endPara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1048663" name="文本框 54"/>
            <p:cNvSpPr txBox="1"/>
            <p:nvPr/>
          </p:nvSpPr>
          <p:spPr>
            <a:xfrm>
              <a:off x="1921683" y="4939257"/>
              <a:ext cx="2376356" cy="3819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1048664" name="文本框 57"/>
          <p:cNvSpPr txBox="1"/>
          <p:nvPr/>
        </p:nvSpPr>
        <p:spPr>
          <a:xfrm>
            <a:off x="6470648" y="1062642"/>
            <a:ext cx="2376356" cy="381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400" b="0" i="0" kern="1200" cap="none" spc="0" normalizeH="0" baseline="0" noProof="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48665" name="矩形 1"/>
          <p:cNvSpPr/>
          <p:nvPr/>
        </p:nvSpPr>
        <p:spPr>
          <a:xfrm>
            <a:off x="86139" y="954302"/>
            <a:ext cx="3405809" cy="4345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Regular"/>
                <a:cs typeface="+mn-cs"/>
              </a:rPr>
              <a:t>：</a:t>
            </a:r>
          </a:p>
        </p:txBody>
      </p:sp>
      <p:sp>
        <p:nvSpPr>
          <p:cNvPr id="1048666" name="矩形 2"/>
          <p:cNvSpPr/>
          <p:nvPr/>
        </p:nvSpPr>
        <p:spPr>
          <a:xfrm>
            <a:off x="-15018" y="948316"/>
            <a:ext cx="3578088" cy="453682"/>
          </a:xfrm>
          <a:prstGeom prst="rect">
            <a:avLst/>
          </a:prstGeom>
          <a:noFill/>
          <a:ln w="3810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3145729" name="直接连接符 6"/>
          <p:cNvCxnSpPr/>
          <p:nvPr/>
        </p:nvCxnSpPr>
        <p:spPr>
          <a:xfrm>
            <a:off x="256673" y="1536651"/>
            <a:ext cx="11678653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67" name="文本框 3"/>
          <p:cNvSpPr txBox="1"/>
          <p:nvPr/>
        </p:nvSpPr>
        <p:spPr>
          <a:xfrm>
            <a:off x="2456180" y="2271395"/>
            <a:ext cx="11068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简</a:t>
            </a:r>
            <a:r>
              <a:rPr lang="en-US" altLang="zh-CN" sz="3200" dirty="0">
                <a:solidFill>
                  <a:schemeClr val="bg1"/>
                </a:solidFill>
              </a:rPr>
              <a:t> </a:t>
            </a:r>
            <a:r>
              <a:rPr lang="zh-CN" altLang="en-US" sz="3200" dirty="0">
                <a:solidFill>
                  <a:schemeClr val="bg1"/>
                </a:solidFill>
              </a:rPr>
              <a:t>介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jY3ZjY2ZDIwMzliNTMxYzNmNTM0NDdhZjhiYjg0ODgifQ=="/>
</p:tagLst>
</file>

<file path=ppt/theme/theme1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59</Words>
  <Application>Microsoft Office PowerPoint</Application>
  <PresentationFormat>宽屏</PresentationFormat>
  <Paragraphs>31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思源黑体 CN Bold</vt:lpstr>
      <vt:lpstr>黑体</vt:lpstr>
      <vt:lpstr>Arial</vt:lpstr>
      <vt:lpstr>Calibri</vt:lpstr>
      <vt:lpstr>思源黑体 CN Light</vt:lpstr>
      <vt:lpstr>思源黑体 CN Medium</vt:lpstr>
      <vt:lpstr>3_Office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</dc:creator>
  <cp:lastModifiedBy>一涵 苏</cp:lastModifiedBy>
  <cp:revision>3</cp:revision>
  <dcterms:created xsi:type="dcterms:W3CDTF">2024-06-01T03:12:47Z</dcterms:created>
  <dcterms:modified xsi:type="dcterms:W3CDTF">2025-05-10T07:07:44Z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51a8f69d03f9450da727c2218f56a824_23</vt:lpwstr>
  </property>
  <property fmtid="{D5CDD505-2E9C-101B-9397-08002B2CF9AE}" pid="3" name="KSOProductBuildVer">
    <vt:lpwstr>2052-12.1.0.16929</vt:lpwstr>
  </property>
</Properties>
</file>